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9" r:id="rId10"/>
    <p:sldId id="268" r:id="rId11"/>
    <p:sldId id="267" r:id="rId12"/>
    <p:sldId id="266" r:id="rId13"/>
    <p:sldId id="270" r:id="rId14"/>
    <p:sldId id="264" r:id="rId15"/>
    <p:sldId id="26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40031827-B1DE-442C-988A-DB38A33DA8F5}">
          <p14:sldIdLst>
            <p14:sldId id="256"/>
            <p14:sldId id="257"/>
            <p14:sldId id="258"/>
            <p14:sldId id="261"/>
            <p14:sldId id="259"/>
            <p14:sldId id="260"/>
            <p14:sldId id="262"/>
            <p14:sldId id="263"/>
            <p14:sldId id="269"/>
            <p14:sldId id="268"/>
            <p14:sldId id="267"/>
            <p14:sldId id="266"/>
            <p14:sldId id="270"/>
            <p14:sldId id="264"/>
            <p14:sldId id="265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74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2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533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443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252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03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668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011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680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998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752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09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DD1869-BB52-4B9B-B5D3-C94F6B113CC0}" type="datetimeFigureOut">
              <a:rPr lang="tr-TR" smtClean="0"/>
              <a:t>8.12.2021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32673D0-F100-4020-ACE5-AFDE97F02003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7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2" Type="http://schemas.openxmlformats.org/officeDocument/2006/relationships/hyperlink" Target="http://www.btkakademi.gov.t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CFEA30-107D-4310-9963-6EAB13B6F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969" y="1909010"/>
            <a:ext cx="8406062" cy="1807575"/>
          </a:xfrm>
        </p:spPr>
        <p:txBody>
          <a:bodyPr>
            <a:normAutofit/>
          </a:bodyPr>
          <a:lstStyle/>
          <a:p>
            <a:pPr algn="ctr"/>
            <a:r>
              <a:rPr lang="tr-TR" sz="4800" dirty="0" err="1"/>
              <a:t>Unity</a:t>
            </a:r>
            <a:r>
              <a:rPr lang="tr-TR" sz="4800" dirty="0"/>
              <a:t> PROGRAMI İLE OYUN HAZIRLAMAK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7F025C0-96B8-48E5-B171-0E130A5E5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0" y="292287"/>
            <a:ext cx="1502519" cy="1504189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2F09183-AB2E-4FC8-AD68-A04321D8790E}"/>
              </a:ext>
            </a:extLst>
          </p:cNvPr>
          <p:cNvSpPr txBox="1"/>
          <p:nvPr/>
        </p:nvSpPr>
        <p:spPr>
          <a:xfrm>
            <a:off x="2787945" y="4283243"/>
            <a:ext cx="66161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3200" dirty="0"/>
              <a:t>ÖĞRETİM GÖREVLİSİ: İBRAHİM ÖZCAN</a:t>
            </a:r>
          </a:p>
          <a:p>
            <a:pPr algn="ctr"/>
            <a:r>
              <a:rPr lang="tr-TR" sz="3200" dirty="0"/>
              <a:t>HAZIRLAYAN : ÜZEYİR HAZAL</a:t>
            </a:r>
          </a:p>
          <a:p>
            <a:pPr algn="ctr"/>
            <a:r>
              <a:rPr lang="tr-TR" sz="3200" dirty="0"/>
              <a:t>BİLGİSAYAR OPERATÖRLÜĞÜ </a:t>
            </a:r>
          </a:p>
          <a:p>
            <a:pPr algn="ctr"/>
            <a:r>
              <a:rPr lang="tr-TR" sz="3200" dirty="0"/>
              <a:t>202051442011</a:t>
            </a:r>
          </a:p>
        </p:txBody>
      </p:sp>
    </p:spTree>
    <p:extLst>
      <p:ext uri="{BB962C8B-B14F-4D97-AF65-F5344CB8AC3E}">
        <p14:creationId xmlns:p14="http://schemas.microsoft.com/office/powerpoint/2010/main" val="794361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0391DE-8CE5-4F10-9C19-2B307731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B468E53-4B0C-49BF-93A2-90A472DE5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227"/>
          </a:xfrm>
        </p:spPr>
      </p:pic>
    </p:spTree>
    <p:extLst>
      <p:ext uri="{BB962C8B-B14F-4D97-AF65-F5344CB8AC3E}">
        <p14:creationId xmlns:p14="http://schemas.microsoft.com/office/powerpoint/2010/main" val="304904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2BAFD3-4243-480B-8D0C-55DC00B0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3331C5C-5583-4B69-9BFC-5D78BEDFC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2"/>
          </a:xfrm>
        </p:spPr>
      </p:pic>
    </p:spTree>
    <p:extLst>
      <p:ext uri="{BB962C8B-B14F-4D97-AF65-F5344CB8AC3E}">
        <p14:creationId xmlns:p14="http://schemas.microsoft.com/office/powerpoint/2010/main" val="405785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8526D6-32FC-4AB0-A312-CAC1F302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36BD7E5-3028-422B-8DE9-244E92431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37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17BFC0-5233-4EA0-9841-D3892A92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" name="İçerik Yer Tutucusu 14">
            <a:extLst>
              <a:ext uri="{FF2B5EF4-FFF2-40B4-BE49-F238E27FC236}">
                <a16:creationId xmlns:a16="http://schemas.microsoft.com/office/drawing/2014/main" id="{02692758-C9FD-4067-934E-EBDBF18BF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26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10AD4D-AD43-4557-A22E-A9CBEF0D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4218C71-F4F2-4F7D-9620-16C0EA6DA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3639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3F3484-23A9-4E59-9B9C-B83C9506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6CF17BE-E08B-437D-B6D3-A4F488753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312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24CF5933-9122-42C9-B2A3-8CD3C0F3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7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7200" b="1" dirty="0"/>
              <a:t>YAPIM AŞAMASI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365D7A5-F2A7-4F5F-BDCC-CACC42332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4" y="2163227"/>
            <a:ext cx="6028927" cy="3392589"/>
          </a:xfr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F185BF6-5DE1-40C2-BE1E-BE09C4C38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39" y="2163227"/>
            <a:ext cx="6028927" cy="33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6F8178-C864-4A1C-95C5-D69B18C4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267EB4F-879D-419F-A0ED-9600853CC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7B9C31C-4E9E-4CCC-AAEC-3C914476705E}"/>
              </a:ext>
            </a:extLst>
          </p:cNvPr>
          <p:cNvSpPr txBox="1"/>
          <p:nvPr/>
        </p:nvSpPr>
        <p:spPr>
          <a:xfrm>
            <a:off x="957599" y="3350926"/>
            <a:ext cx="96437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3200" b="1" dirty="0"/>
              <a:t>İlk olarak </a:t>
            </a:r>
            <a:r>
              <a:rPr lang="tr-TR" sz="3200" b="1" dirty="0" err="1"/>
              <a:t>Btk</a:t>
            </a:r>
            <a:r>
              <a:rPr lang="tr-TR" sz="3200" b="1" dirty="0"/>
              <a:t> Akademi’den </a:t>
            </a:r>
          </a:p>
          <a:p>
            <a:pPr algn="ctr"/>
            <a:r>
              <a:rPr lang="tr-TR" sz="3200" b="1" dirty="0" err="1"/>
              <a:t>Unity</a:t>
            </a:r>
            <a:r>
              <a:rPr lang="tr-TR" sz="3200" b="1" dirty="0"/>
              <a:t> ile Dijital Oyun Geliştirmeye Giriş</a:t>
            </a:r>
          </a:p>
          <a:p>
            <a:pPr algn="ctr"/>
            <a:r>
              <a:rPr lang="tr-TR" sz="3200" b="1" dirty="0"/>
              <a:t>adlı derslerin hepsini izleyip dersteki oyunu</a:t>
            </a:r>
          </a:p>
          <a:p>
            <a:pPr algn="ctr"/>
            <a:r>
              <a:rPr lang="tr-TR" sz="3200" b="1" dirty="0"/>
              <a:t> eğitmen ile birlikte bitirdim.</a:t>
            </a:r>
          </a:p>
          <a:p>
            <a:pPr algn="ctr"/>
            <a:r>
              <a:rPr lang="tr-TR" sz="3200" b="1" dirty="0"/>
              <a:t>ardından kendi oyunumu yapmak için</a:t>
            </a:r>
          </a:p>
          <a:p>
            <a:pPr algn="ctr"/>
            <a:r>
              <a:rPr lang="tr-TR" sz="3200" b="1" dirty="0"/>
              <a:t>araştırma yaptım ve Kütahya’ya özgü bir oyun yapmaya </a:t>
            </a:r>
          </a:p>
          <a:p>
            <a:pPr algn="ctr"/>
            <a:r>
              <a:rPr lang="tr-TR" sz="3200" b="1" dirty="0"/>
              <a:t>karar verdim. </a:t>
            </a:r>
          </a:p>
        </p:txBody>
      </p:sp>
    </p:spTree>
    <p:extLst>
      <p:ext uri="{BB962C8B-B14F-4D97-AF65-F5344CB8AC3E}">
        <p14:creationId xmlns:p14="http://schemas.microsoft.com/office/powerpoint/2010/main" val="122512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2B22AC-DA73-4C4C-B184-79D19ACB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tr-TR" b="1" dirty="0"/>
              <a:t>Oyunumda kullanacağım bazı görselleri</a:t>
            </a:r>
            <a:br>
              <a:rPr lang="tr-TR" b="1" dirty="0"/>
            </a:br>
            <a:r>
              <a:rPr lang="tr-TR" b="1" dirty="0"/>
              <a:t>internetten buldum bazılarını ise kendim yaptım.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D55F0EF-F8EA-4DE5-A314-F8D7FB98E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38" y="2886191"/>
            <a:ext cx="7373476" cy="1054032"/>
          </a:xfr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8C1B150-7B6D-4E53-91FE-41C0489F3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1" y="3926062"/>
            <a:ext cx="6457025" cy="92302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3C77B99-DB0E-4513-B1F8-B00DC677D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1524942"/>
            <a:ext cx="12192000" cy="138588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B02E2FB-4252-4440-AD7E-DB38F32B3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" y="4531206"/>
            <a:ext cx="2326793" cy="2326793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824248FE-2AC9-4878-9A61-71F81363B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61" y="4059653"/>
            <a:ext cx="4974840" cy="27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9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BF6DE1-A14E-4B49-BCF0-D0D2ADFF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C0F8300-7ED4-4CA7-88DD-513DE2E2D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5732" cy="3249227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4EBCEAB-3EE3-47FF-8A0B-C748CFB37735}"/>
              </a:ext>
            </a:extLst>
          </p:cNvPr>
          <p:cNvSpPr txBox="1"/>
          <p:nvPr/>
        </p:nvSpPr>
        <p:spPr>
          <a:xfrm>
            <a:off x="1752566" y="3755256"/>
            <a:ext cx="8686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Toplam 7 adet sahne oluşturdum,</a:t>
            </a:r>
          </a:p>
          <a:p>
            <a:pPr algn="ctr"/>
            <a:r>
              <a:rPr lang="tr-TR" sz="3600" dirty="0"/>
              <a:t>1 adet giriş sahnesi,</a:t>
            </a:r>
          </a:p>
          <a:p>
            <a:pPr algn="ctr"/>
            <a:r>
              <a:rPr lang="tr-TR" sz="3600" dirty="0"/>
              <a:t>1 adet final sahnesi,</a:t>
            </a:r>
          </a:p>
          <a:p>
            <a:pPr algn="ctr"/>
            <a:r>
              <a:rPr lang="tr-TR" sz="3600" dirty="0"/>
              <a:t>5 adet soru sahnesi.</a:t>
            </a:r>
          </a:p>
        </p:txBody>
      </p:sp>
    </p:spTree>
    <p:extLst>
      <p:ext uri="{BB962C8B-B14F-4D97-AF65-F5344CB8AC3E}">
        <p14:creationId xmlns:p14="http://schemas.microsoft.com/office/powerpoint/2010/main" val="53692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06BD7C-7505-4CA9-B4EC-8D0537D6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Yardım aldığım dersler, programlar ve görseller.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FDE5C1-79D9-4B6D-9F6C-069694A4F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b="1" dirty="0"/>
              <a:t>Dersler; </a:t>
            </a:r>
          </a:p>
          <a:p>
            <a:r>
              <a:rPr lang="tr-TR" dirty="0">
                <a:hlinkClick r:id="rId2"/>
              </a:rPr>
              <a:t>www.btkakademi.gov.tr</a:t>
            </a:r>
            <a:r>
              <a:rPr lang="tr-TR" dirty="0"/>
              <a:t> </a:t>
            </a:r>
            <a:r>
              <a:rPr lang="tr-TR" i="0" dirty="0" err="1">
                <a:effectLst/>
              </a:rPr>
              <a:t>Unity</a:t>
            </a:r>
            <a:r>
              <a:rPr lang="tr-TR" i="0" dirty="0">
                <a:effectLst/>
              </a:rPr>
              <a:t> ile Dijital Oyun Geliştirmeye Giriş</a:t>
            </a:r>
          </a:p>
          <a:p>
            <a:r>
              <a:rPr lang="tr-TR" dirty="0">
                <a:hlinkClick r:id="rId3"/>
              </a:rPr>
              <a:t>www.youtube.com</a:t>
            </a:r>
            <a:r>
              <a:rPr lang="tr-TR" dirty="0"/>
              <a:t> </a:t>
            </a:r>
            <a:r>
              <a:rPr lang="tr-TR" dirty="0" err="1"/>
              <a:t>witnnileUnity</a:t>
            </a:r>
            <a:r>
              <a:rPr lang="tr-TR" dirty="0"/>
              <a:t>, Özgür'le gelişiyoruz</a:t>
            </a:r>
          </a:p>
          <a:p>
            <a:r>
              <a:rPr lang="tr-TR" b="1" dirty="0"/>
              <a:t>Programlar;</a:t>
            </a:r>
          </a:p>
          <a:p>
            <a:r>
              <a:rPr lang="tr-TR" i="0" dirty="0" err="1">
                <a:effectLst/>
              </a:rPr>
              <a:t>Unity</a:t>
            </a:r>
            <a:endParaRPr lang="tr-TR" i="0" dirty="0">
              <a:effectLst/>
            </a:endParaRPr>
          </a:p>
          <a:p>
            <a:r>
              <a:rPr lang="tr-TR" dirty="0"/>
              <a:t>Visual </a:t>
            </a:r>
            <a:r>
              <a:rPr lang="tr-TR" dirty="0" err="1"/>
              <a:t>Studio</a:t>
            </a:r>
            <a:r>
              <a:rPr lang="tr-TR" dirty="0"/>
              <a:t> 2013 / C#</a:t>
            </a:r>
          </a:p>
          <a:p>
            <a:r>
              <a:rPr lang="tr-TR" dirty="0" err="1"/>
              <a:t>Adobe</a:t>
            </a:r>
            <a:r>
              <a:rPr lang="tr-TR" dirty="0"/>
              <a:t> </a:t>
            </a:r>
            <a:r>
              <a:rPr lang="tr-TR" dirty="0" err="1"/>
              <a:t>Premiere</a:t>
            </a:r>
            <a:r>
              <a:rPr lang="tr-TR" dirty="0"/>
              <a:t> Pro 2020, </a:t>
            </a:r>
            <a:r>
              <a:rPr lang="tr-TR" dirty="0" err="1"/>
              <a:t>Photoshop</a:t>
            </a:r>
            <a:r>
              <a:rPr lang="tr-TR" dirty="0"/>
              <a:t> CC</a:t>
            </a:r>
          </a:p>
          <a:p>
            <a:r>
              <a:rPr lang="tr-TR" b="1" dirty="0"/>
              <a:t>Görseller;</a:t>
            </a:r>
          </a:p>
          <a:p>
            <a:r>
              <a:rPr lang="tr-TR" dirty="0"/>
              <a:t>Bayat Games / </a:t>
            </a:r>
            <a:r>
              <a:rPr lang="tr-TR" i="0" dirty="0">
                <a:solidFill>
                  <a:srgbClr val="212121"/>
                </a:solidFill>
                <a:effectLst/>
                <a:latin typeface="Inter"/>
              </a:rPr>
              <a:t>Platform Game </a:t>
            </a:r>
            <a:r>
              <a:rPr lang="tr-TR" i="0" dirty="0" err="1">
                <a:solidFill>
                  <a:srgbClr val="212121"/>
                </a:solidFill>
                <a:effectLst/>
                <a:latin typeface="Inter"/>
              </a:rPr>
              <a:t>Assets</a:t>
            </a:r>
            <a:endParaRPr lang="tr-TR" i="0" dirty="0">
              <a:solidFill>
                <a:srgbClr val="212121"/>
              </a:solidFill>
              <a:effectLst/>
              <a:latin typeface="Inter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8536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694A55-223C-485C-8769-559B3189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9E2E209-FEA4-499C-B976-A59F97AF6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7447" cy="132207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27F3A8D-52CD-4F81-886A-A325004E63FE}"/>
              </a:ext>
            </a:extLst>
          </p:cNvPr>
          <p:cNvSpPr txBox="1"/>
          <p:nvPr/>
        </p:nvSpPr>
        <p:spPr>
          <a:xfrm>
            <a:off x="322498" y="3135661"/>
            <a:ext cx="11607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solidFill>
                  <a:schemeClr val="bg1"/>
                </a:solidFill>
              </a:rPr>
              <a:t>Sahneler arası geçiş için bir tane </a:t>
            </a:r>
            <a:r>
              <a:rPr lang="tr-TR" sz="4800" dirty="0" err="1">
                <a:solidFill>
                  <a:schemeClr val="bg1"/>
                </a:solidFill>
              </a:rPr>
              <a:t>script</a:t>
            </a:r>
            <a:r>
              <a:rPr lang="tr-TR" sz="4800" dirty="0">
                <a:solidFill>
                  <a:schemeClr val="bg1"/>
                </a:solidFill>
              </a:rPr>
              <a:t> oluşturdum ve</a:t>
            </a:r>
          </a:p>
          <a:p>
            <a:pPr algn="ctr"/>
            <a:r>
              <a:rPr lang="tr-TR" sz="4800" dirty="0">
                <a:solidFill>
                  <a:schemeClr val="bg1"/>
                </a:solidFill>
              </a:rPr>
              <a:t>her sahneye ekledim.</a:t>
            </a:r>
          </a:p>
        </p:txBody>
      </p:sp>
    </p:spTree>
    <p:extLst>
      <p:ext uri="{BB962C8B-B14F-4D97-AF65-F5344CB8AC3E}">
        <p14:creationId xmlns:p14="http://schemas.microsoft.com/office/powerpoint/2010/main" val="3408753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E4B8E8-5F5B-4A39-A12D-61716F11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13A559B-8578-4285-9917-EA5CD4454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99F4A76-EF50-4D99-98D0-294FA891D96B}"/>
              </a:ext>
            </a:extLst>
          </p:cNvPr>
          <p:cNvSpPr txBox="1"/>
          <p:nvPr/>
        </p:nvSpPr>
        <p:spPr>
          <a:xfrm>
            <a:off x="668655" y="3072348"/>
            <a:ext cx="10915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Oluşturduğum menü sahnesine</a:t>
            </a:r>
          </a:p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 ekledim ve o logoya sahne değiştirme </a:t>
            </a:r>
            <a:r>
              <a:rPr lang="tr-TR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scriptini</a:t>
            </a:r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ekledim,</a:t>
            </a:r>
          </a:p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logoya bastığınızda 1. soru sahnesine atacak şekilde ayarladım</a:t>
            </a:r>
          </a:p>
        </p:txBody>
      </p:sp>
    </p:spTree>
    <p:extLst>
      <p:ext uri="{BB962C8B-B14F-4D97-AF65-F5344CB8AC3E}">
        <p14:creationId xmlns:p14="http://schemas.microsoft.com/office/powerpoint/2010/main" val="309607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F00C45-2B8C-46EE-9FF9-66F03F98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47C0C67-88E2-4D11-A994-953B33CEF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79E8951-97CF-41B4-AD03-F1CAD17CF29A}"/>
              </a:ext>
            </a:extLst>
          </p:cNvPr>
          <p:cNvSpPr txBox="1"/>
          <p:nvPr/>
        </p:nvSpPr>
        <p:spPr>
          <a:xfrm>
            <a:off x="638175" y="3281898"/>
            <a:ext cx="10915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Oluşturduğum soru1 sahnesine</a:t>
            </a:r>
          </a:p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yapmış olduğum görselleri yükledim,</a:t>
            </a:r>
          </a:p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soruları yazdım ve sadece soruları</a:t>
            </a:r>
          </a:p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değiştirip diğer sahnelere yükledim.</a:t>
            </a:r>
          </a:p>
        </p:txBody>
      </p:sp>
    </p:spTree>
    <p:extLst>
      <p:ext uri="{BB962C8B-B14F-4D97-AF65-F5344CB8AC3E}">
        <p14:creationId xmlns:p14="http://schemas.microsoft.com/office/powerpoint/2010/main" val="172730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80E4D2-6748-41FC-97ED-AA048E54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6FD8437-8712-411D-B990-2F0D53D99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8"/>
            <a:ext cx="12192000" cy="6862745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9057A8E-173A-42BF-AB41-BB9F5849EB8F}"/>
              </a:ext>
            </a:extLst>
          </p:cNvPr>
          <p:cNvSpPr txBox="1"/>
          <p:nvPr/>
        </p:nvSpPr>
        <p:spPr>
          <a:xfrm>
            <a:off x="2059305" y="1308418"/>
            <a:ext cx="109156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Soruların doğru veya yanlış cevaplandığını,</a:t>
            </a:r>
          </a:p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Yanlış seçilirse veya doğru seçilirse oyunun hangi sahneyi açacağını ayarlamak için bir </a:t>
            </a:r>
            <a:r>
              <a:rPr lang="tr-TR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</a:t>
            </a:r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açtım ve internetten işime </a:t>
            </a:r>
            <a:r>
              <a:rPr lang="tr-TR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yarıyacak</a:t>
            </a:r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kodları yazdım. </a:t>
            </a:r>
          </a:p>
        </p:txBody>
      </p:sp>
    </p:spTree>
    <p:extLst>
      <p:ext uri="{BB962C8B-B14F-4D97-AF65-F5344CB8AC3E}">
        <p14:creationId xmlns:p14="http://schemas.microsoft.com/office/powerpoint/2010/main" val="69787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A86655-EFE3-4AD3-8B40-4E1E1850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DBB3D30-5EEC-4A21-90B9-BE50A1C97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24FD51D-8F5D-4D96-B093-853642B2121B}"/>
              </a:ext>
            </a:extLst>
          </p:cNvPr>
          <p:cNvSpPr txBox="1"/>
          <p:nvPr/>
        </p:nvSpPr>
        <p:spPr>
          <a:xfrm>
            <a:off x="668655" y="3072348"/>
            <a:ext cx="10915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Eger</a:t>
            </a:r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ki oyunda yanlış cevabı seçerseniz</a:t>
            </a:r>
          </a:p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Oyun size yanlış seçtiğinizi belirten bir görsel açacak ve sizi ilk soruya </a:t>
            </a:r>
            <a:r>
              <a:rPr lang="tr-TR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göndericek</a:t>
            </a:r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0979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C77C98-9164-4C22-9119-B772C9CF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631A3D4-0D71-4622-A0FF-912777D7F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6B494FE-E6D5-47CC-81D9-AE666E66A398}"/>
              </a:ext>
            </a:extLst>
          </p:cNvPr>
          <p:cNvSpPr txBox="1"/>
          <p:nvPr/>
        </p:nvSpPr>
        <p:spPr>
          <a:xfrm>
            <a:off x="668655" y="3072348"/>
            <a:ext cx="10915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Doğru cevabı seçerseniz sizi bir sonraki soruya </a:t>
            </a:r>
            <a:r>
              <a:rPr lang="tr-TR" sz="5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göndericek</a:t>
            </a:r>
            <a:r>
              <a:rPr lang="tr-TR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eğer tüm soruları doğru cevaplarsanız sizi final sahnesine götürecektir.</a:t>
            </a:r>
          </a:p>
        </p:txBody>
      </p:sp>
    </p:spTree>
    <p:extLst>
      <p:ext uri="{BB962C8B-B14F-4D97-AF65-F5344CB8AC3E}">
        <p14:creationId xmlns:p14="http://schemas.microsoft.com/office/powerpoint/2010/main" val="1869015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941FDE-1573-4949-8E93-41A2D4CF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46388E5-5F9E-4AB2-9E43-01B3F9522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AF3E472-BE0C-471B-8FC0-08164EF3B32D}"/>
              </a:ext>
            </a:extLst>
          </p:cNvPr>
          <p:cNvSpPr txBox="1"/>
          <p:nvPr/>
        </p:nvSpPr>
        <p:spPr>
          <a:xfrm>
            <a:off x="668655" y="2404854"/>
            <a:ext cx="10915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Oyuna internetten bulduğum bazı müzikleri yükledim,</a:t>
            </a:r>
          </a:p>
          <a:p>
            <a:pPr algn="ctr"/>
            <a:r>
              <a:rPr lang="tr-TR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menü ve final sahnesi için ayrı soru sahneleri için ayrı müzikler ekledim , oyunda toplam 3 farklı müzik vardır. </a:t>
            </a:r>
          </a:p>
        </p:txBody>
      </p:sp>
    </p:spTree>
    <p:extLst>
      <p:ext uri="{BB962C8B-B14F-4D97-AF65-F5344CB8AC3E}">
        <p14:creationId xmlns:p14="http://schemas.microsoft.com/office/powerpoint/2010/main" val="40574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1C3817-BE3E-43BB-83FC-9BA3572A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Unity</a:t>
            </a:r>
            <a:r>
              <a:rPr lang="tr-TR" dirty="0"/>
              <a:t> programı kısaca nedir.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F32957-6A6F-4A6F-A9F6-184F0FC16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sz="2800" dirty="0" err="1"/>
              <a:t>Unity</a:t>
            </a:r>
            <a:r>
              <a:rPr lang="tr-TR" sz="2800" dirty="0"/>
              <a:t>, öncelikli olarak bilgisayarlar, konsollar ve mobil cihazlar için video oyunları ve simülasyonları geliştirmek için kullanılan ve ‘</a:t>
            </a:r>
            <a:r>
              <a:rPr lang="tr-TR" sz="2800" dirty="0" err="1"/>
              <a:t>Unity</a:t>
            </a:r>
            <a:r>
              <a:rPr lang="tr-TR" sz="2800" dirty="0"/>
              <a:t> Technologies’ tarafından geliştirilen çapraz platform bir oyun motorudur.</a:t>
            </a:r>
          </a:p>
          <a:p>
            <a:r>
              <a:rPr lang="tr-TR" sz="2800" dirty="0" err="1"/>
              <a:t>Unity</a:t>
            </a:r>
            <a:r>
              <a:rPr lang="tr-TR" sz="2800" dirty="0"/>
              <a:t> 08.06.2005 tarihinde piyasaya çıkarılmıştır.</a:t>
            </a:r>
          </a:p>
          <a:p>
            <a:r>
              <a:rPr lang="tr-TR" sz="2800" dirty="0" err="1"/>
              <a:t>Unity</a:t>
            </a:r>
            <a:r>
              <a:rPr lang="tr-TR" sz="2800" dirty="0"/>
              <a:t> ile yapılan oyunlara örnek olarak Türkiye’de çokça oynanan ve yapımcısının Türk olduğu ‘</a:t>
            </a:r>
            <a:r>
              <a:rPr lang="tr-TR" sz="2800" dirty="0" err="1"/>
              <a:t>Trafic</a:t>
            </a:r>
            <a:r>
              <a:rPr lang="tr-TR" sz="2800" dirty="0"/>
              <a:t> </a:t>
            </a:r>
            <a:r>
              <a:rPr lang="tr-TR" sz="2800" dirty="0" err="1"/>
              <a:t>Racer</a:t>
            </a:r>
            <a:r>
              <a:rPr lang="tr-TR" sz="2800" dirty="0"/>
              <a:t>’ örnek verilebilir.</a:t>
            </a:r>
          </a:p>
          <a:p>
            <a:r>
              <a:rPr lang="tr-TR" sz="2800" dirty="0" err="1"/>
              <a:t>Unity</a:t>
            </a:r>
            <a:r>
              <a:rPr lang="tr-TR" sz="2800" dirty="0"/>
              <a:t> sadece oyun sektöründe değil farklı sektörlerde de kendine yer buluyor. Örnek olarak, Fransız yapımı olan </a:t>
            </a:r>
            <a:r>
              <a:rPr lang="tr-TR" sz="2800" dirty="0" err="1"/>
              <a:t>Mr</a:t>
            </a:r>
            <a:r>
              <a:rPr lang="tr-TR" sz="2800" dirty="0"/>
              <a:t>. </a:t>
            </a:r>
            <a:r>
              <a:rPr lang="tr-TR" sz="2800" dirty="0" err="1"/>
              <a:t>Carton</a:t>
            </a:r>
            <a:r>
              <a:rPr lang="tr-TR" sz="2800" dirty="0"/>
              <a:t> tamamı </a:t>
            </a:r>
            <a:r>
              <a:rPr lang="tr-TR" sz="2800" dirty="0" err="1"/>
              <a:t>Unity</a:t>
            </a:r>
            <a:r>
              <a:rPr lang="tr-TR" sz="2800" dirty="0"/>
              <a:t> ile yapılmış ilk televizyon programı olma özelliğini taşıyor.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089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92630E-7A33-41EA-9909-7DB0F009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Unity</a:t>
            </a:r>
            <a:r>
              <a:rPr lang="tr-TR" dirty="0"/>
              <a:t> ile </a:t>
            </a:r>
            <a:r>
              <a:rPr lang="tr-TR" dirty="0" err="1"/>
              <a:t>yapılabilicek</a:t>
            </a:r>
            <a:r>
              <a:rPr lang="tr-TR" dirty="0"/>
              <a:t> oyun türleri.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F9F6628-A16E-4EC0-8C52-7C7CF061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Mobil oyunlar.</a:t>
            </a:r>
          </a:p>
          <a:p>
            <a:r>
              <a:rPr lang="tr-TR" dirty="0" err="1"/>
              <a:t>Android</a:t>
            </a:r>
            <a:r>
              <a:rPr lang="tr-TR" dirty="0"/>
              <a:t>, İOS.</a:t>
            </a:r>
          </a:p>
          <a:p>
            <a:r>
              <a:rPr lang="tr-TR" dirty="0"/>
              <a:t>Hikaye tabanlı oyunlar, online oyunlar, simülasyon oyunları vb.</a:t>
            </a:r>
          </a:p>
          <a:p>
            <a:endParaRPr lang="tr-TR" dirty="0"/>
          </a:p>
          <a:p>
            <a:r>
              <a:rPr lang="tr-TR" b="1" dirty="0"/>
              <a:t>Bilgisayar oyunları.</a:t>
            </a:r>
          </a:p>
          <a:p>
            <a:r>
              <a:rPr lang="tr-TR" dirty="0"/>
              <a:t>Windows, </a:t>
            </a:r>
            <a:r>
              <a:rPr lang="tr-TR" dirty="0" err="1"/>
              <a:t>macOS</a:t>
            </a:r>
            <a:r>
              <a:rPr lang="tr-TR" dirty="0"/>
              <a:t>.</a:t>
            </a:r>
          </a:p>
          <a:p>
            <a:r>
              <a:rPr lang="tr-TR" dirty="0"/>
              <a:t>Hikaye tabanlı oyunlar, online oyunlar, simülasyon oyunları vb.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6695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B21D34-290B-4BF2-824C-FD4B8DC8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Unity</a:t>
            </a:r>
            <a:r>
              <a:rPr lang="tr-TR" dirty="0"/>
              <a:t> Lisans fiyatlandırma.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538B0E0-A1D2-4E1B-8691-93BD83BAB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83" y="2109544"/>
            <a:ext cx="9030960" cy="3496163"/>
          </a:xfrm>
        </p:spPr>
      </p:pic>
    </p:spTree>
    <p:extLst>
      <p:ext uri="{BB962C8B-B14F-4D97-AF65-F5344CB8AC3E}">
        <p14:creationId xmlns:p14="http://schemas.microsoft.com/office/powerpoint/2010/main" val="42731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8AB1A7-FA11-484A-B343-FA848AB4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PROGRAM TANITIMI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69571D8-218A-4406-B0A7-D5CEE31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63" y="1895475"/>
            <a:ext cx="6858000" cy="3924300"/>
          </a:xfrm>
        </p:spPr>
      </p:pic>
    </p:spTree>
    <p:extLst>
      <p:ext uri="{BB962C8B-B14F-4D97-AF65-F5344CB8AC3E}">
        <p14:creationId xmlns:p14="http://schemas.microsoft.com/office/powerpoint/2010/main" val="181377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9F9E6C-5BEA-4BF3-9406-057E0741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3B7E4A8-73B7-44DF-8D8B-77E24EF72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703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E29CE5-D984-4FBF-951F-E6BFF165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C1CCD97-4D0F-4D81-AADA-F3DCC16C6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4133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47A402-6F02-4A9A-8FED-1B75F783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BEB0177-FA7F-4AEE-A593-EC69C9663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968"/>
          </a:xfrm>
        </p:spPr>
      </p:pic>
    </p:spTree>
    <p:extLst>
      <p:ext uri="{BB962C8B-B14F-4D97-AF65-F5344CB8AC3E}">
        <p14:creationId xmlns:p14="http://schemas.microsoft.com/office/powerpoint/2010/main" val="4292731325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362</TotalTime>
  <Words>434</Words>
  <Application>Microsoft Office PowerPoint</Application>
  <PresentationFormat>Geniş ekran</PresentationFormat>
  <Paragraphs>59</Paragraphs>
  <Slides>26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Inter</vt:lpstr>
      <vt:lpstr>Geçmişe bakış</vt:lpstr>
      <vt:lpstr>Unity PROGRAMI İLE OYUN HAZIRLAMAK</vt:lpstr>
      <vt:lpstr>Yardım aldığım dersler, programlar ve görseller.</vt:lpstr>
      <vt:lpstr>Unity programı kısaca nedir.</vt:lpstr>
      <vt:lpstr>Unity ile yapılabilicek oyun türleri.</vt:lpstr>
      <vt:lpstr>Unity Lisans fiyatlandırma.</vt:lpstr>
      <vt:lpstr>PROGRAM TANITIMI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YAPIM AŞAMASI</vt:lpstr>
      <vt:lpstr>PowerPoint Sunusu</vt:lpstr>
      <vt:lpstr>Oyunumda kullanacağım bazı görselleri internetten buldum bazılarını ise kendim yaptım.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PROGRAMI İLE OYUN HAZIRLAMAK</dc:title>
  <dc:creator>Üzeyir Hazal</dc:creator>
  <cp:lastModifiedBy>Üzeyir Hazal</cp:lastModifiedBy>
  <cp:revision>5</cp:revision>
  <dcterms:created xsi:type="dcterms:W3CDTF">2021-12-03T18:32:31Z</dcterms:created>
  <dcterms:modified xsi:type="dcterms:W3CDTF">2021-12-08T19:08:44Z</dcterms:modified>
</cp:coreProperties>
</file>